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169" r:id="rId1"/>
  </p:sldMasterIdLst>
  <p:notesMasterIdLst>
    <p:notesMasterId r:id="rId13"/>
  </p:notesMasterIdLst>
  <p:sldIdLst>
    <p:sldId id="395" r:id="rId2"/>
    <p:sldId id="409" r:id="rId3"/>
    <p:sldId id="410" r:id="rId4"/>
    <p:sldId id="411" r:id="rId5"/>
    <p:sldId id="412" r:id="rId6"/>
    <p:sldId id="413" r:id="rId7"/>
    <p:sldId id="414" r:id="rId8"/>
    <p:sldId id="415" r:id="rId9"/>
    <p:sldId id="416" r:id="rId10"/>
    <p:sldId id="417" r:id="rId11"/>
    <p:sldId id="41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7573A"/>
    <a:srgbClr val="325035"/>
    <a:srgbClr val="2F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6" autoAdjust="0"/>
    <p:restoredTop sz="94660"/>
  </p:normalViewPr>
  <p:slideViewPr>
    <p:cSldViewPr snapToGrid="0">
      <p:cViewPr>
        <p:scale>
          <a:sx n="75" d="100"/>
          <a:sy n="75" d="100"/>
        </p:scale>
        <p:origin x="-648" y="4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1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 Li" userId="fae33518c2e5a771" providerId="LiveId" clId="{644889DF-BD58-4365-9C1C-8EDF43E8DAA5}"/>
    <pc:docChg chg="undo custSel addSld delSld modSld delMainMaster modMainMaster">
      <pc:chgData name="Wei Li" userId="fae33518c2e5a771" providerId="LiveId" clId="{644889DF-BD58-4365-9C1C-8EDF43E8DAA5}" dt="2026-10-18T01:46:03.046" v="296" actId="20577"/>
      <pc:docMkLst>
        <pc:docMk/>
      </pc:docMkLst>
      <pc:sldChg chg="add del">
        <pc:chgData name="Wei Li" userId="fae33518c2e5a771" providerId="LiveId" clId="{644889DF-BD58-4365-9C1C-8EDF43E8DAA5}" dt="2026-10-18T01:31:38.405" v="143"/>
        <pc:sldMkLst>
          <pc:docMk/>
          <pc:sldMk cId="0" sldId="256"/>
        </pc:sldMkLst>
      </pc:sldChg>
      <pc:sldChg chg="add del setBg">
        <pc:chgData name="Wei Li" userId="fae33518c2e5a771" providerId="LiveId" clId="{644889DF-BD58-4365-9C1C-8EDF43E8DAA5}" dt="2026-10-18T01:30:44.143" v="141"/>
        <pc:sldMkLst>
          <pc:docMk/>
          <pc:sldMk cId="0" sldId="257"/>
        </pc:sldMkLst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258"/>
        </pc:sldMkLst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259"/>
        </pc:sldMkLst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260"/>
        </pc:sldMkLst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261"/>
        </pc:sldMkLst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262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2037673514" sldId="272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2831086896" sldId="274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396088808" sldId="279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2883359358" sldId="280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2931759941" sldId="281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1548002482" sldId="282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1369735941" sldId="283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196728782" sldId="293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2268572093" sldId="298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2437664517" sldId="299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947456637" sldId="300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835007112" sldId="302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2093939231" sldId="303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571845758" sldId="304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036635273" sldId="305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181394094" sldId="306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952398208" sldId="308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2287867229" sldId="310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167502267" sldId="311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058330787" sldId="312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972926272" sldId="314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4183788092" sldId="315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759349704" sldId="316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855913338" sldId="317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2614912748" sldId="318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320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323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325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326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902129019" sldId="327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972015905" sldId="363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009972321" sldId="364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222643869" sldId="365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914331705" sldId="366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356665241" sldId="367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756440359" sldId="368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425409558" sldId="369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536553530" sldId="370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487054668" sldId="371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4160195139" sldId="372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553290946" sldId="373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140616732" sldId="374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762853741" sldId="375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771153581" sldId="376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628703032" sldId="377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376274731" sldId="378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389329483" sldId="379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217134969" sldId="380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426349509" sldId="381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817573495" sldId="382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4217408443" sldId="383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253005200" sldId="384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657652740" sldId="385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09105203" sldId="386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2924627448" sldId="387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2502597861" sldId="388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681004677" sldId="389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01211110" sldId="390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540637861" sldId="390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2294441434" sldId="391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1478216136" sldId="392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3276126159" sldId="393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604214121" sldId="394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2528108496" sldId="395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558228365" sldId="395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772856134" sldId="396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394968715" sldId="409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2984678376" sldId="410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718497790" sldId="411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097800816" sldId="412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515262436" sldId="413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2628695064" sldId="414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747230278" sldId="415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3365426846" sldId="416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039289653" sldId="417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33350520" sldId="418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971421558" sldId="426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1460367143" sldId="427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891840249" sldId="428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787673798" sldId="429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1100525801" sldId="430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754808024" sldId="431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487218011" sldId="432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756469011" sldId="433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721673428" sldId="434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1671528063" sldId="435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082335802" sldId="436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722034503" sldId="437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259540029" sldId="438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283888706" sldId="439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1034343008" sldId="440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229347680" sldId="441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3051496393" sldId="482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888"/>
        </pc:sldMkLst>
      </pc:sldChg>
      <pc:sldChg chg="modSp mod">
        <pc:chgData name="Wei Li" userId="fae33518c2e5a771" providerId="LiveId" clId="{644889DF-BD58-4365-9C1C-8EDF43E8DAA5}" dt="2026-10-18T01:43:31.450" v="244" actId="20577"/>
        <pc:sldMkLst>
          <pc:docMk/>
          <pc:sldMk cId="252876147" sldId="960"/>
        </pc:sldMkLst>
        <pc:spChg chg="mod">
          <ac:chgData name="Wei Li" userId="fae33518c2e5a771" providerId="LiveId" clId="{644889DF-BD58-4365-9C1C-8EDF43E8DAA5}" dt="2026-10-18T01:38:49.199" v="167" actId="20577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644889DF-BD58-4365-9C1C-8EDF43E8DAA5}" dt="2026-10-18T01:38:36.494" v="163"/>
          <ac:spMkLst>
            <pc:docMk/>
            <pc:sldMk cId="252876147" sldId="960"/>
            <ac:spMk id="4" creationId="{70AFC8D4-F998-6E7E-4EDD-18BDFC7B6874}"/>
          </ac:spMkLst>
        </pc:spChg>
        <pc:spChg chg="mod">
          <ac:chgData name="Wei Li" userId="fae33518c2e5a771" providerId="LiveId" clId="{644889DF-BD58-4365-9C1C-8EDF43E8DAA5}" dt="2026-10-18T01:43:31.450" v="244" actId="20577"/>
          <ac:spMkLst>
            <pc:docMk/>
            <pc:sldMk cId="252876147" sldId="960"/>
            <ac:spMk id="5" creationId="{E23D4381-A533-F6C8-5C0B-8F7EEBABA221}"/>
          </ac:spMkLst>
        </pc:spChg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009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012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16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17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18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19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1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2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4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5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6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7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9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0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1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2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3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4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5"/>
        </pc:sldMkLst>
      </pc:sldChg>
      <pc:sldChg chg="addSp delSp modSp mod">
        <pc:chgData name="Wei Li" userId="fae33518c2e5a771" providerId="LiveId" clId="{644889DF-BD58-4365-9C1C-8EDF43E8DAA5}" dt="2026-10-18T01:29:33.481" v="139"/>
        <pc:sldMkLst>
          <pc:docMk/>
          <pc:sldMk cId="1187257088" sldId="3973"/>
        </pc:sldMkLst>
        <pc:spChg chg="add del mod">
          <ac:chgData name="Wei Li" userId="fae33518c2e5a771" providerId="LiveId" clId="{644889DF-BD58-4365-9C1C-8EDF43E8DAA5}" dt="2026-10-18T01:29:33.481" v="139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644889DF-BD58-4365-9C1C-8EDF43E8DAA5}" dt="2026-10-18T01:26:43.089" v="128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644889DF-BD58-4365-9C1C-8EDF43E8DAA5}" dt="2026-10-18T01:36:01.366" v="162" actId="255"/>
        <pc:sldMkLst>
          <pc:docMk/>
          <pc:sldMk cId="358965501" sldId="3976"/>
        </pc:sldMkLst>
        <pc:spChg chg="mod">
          <ac:chgData name="Wei Li" userId="fae33518c2e5a771" providerId="LiveId" clId="{644889DF-BD58-4365-9C1C-8EDF43E8DAA5}" dt="2026-10-18T01:36:01.366" v="162" actId="255"/>
          <ac:spMkLst>
            <pc:docMk/>
            <pc:sldMk cId="358965501" sldId="3976"/>
            <ac:spMk id="3" creationId="{89253642-C0DE-7C83-A7A1-3E35788E3CB5}"/>
          </ac:spMkLst>
        </pc:spChg>
      </pc:sldChg>
      <pc:sldChg chg="del">
        <pc:chgData name="Wei Li" userId="fae33518c2e5a771" providerId="LiveId" clId="{644889DF-BD58-4365-9C1C-8EDF43E8DAA5}" dt="2026-10-18T01:30:40.996" v="140" actId="47"/>
        <pc:sldMkLst>
          <pc:docMk/>
          <pc:sldMk cId="3080194665" sldId="5360"/>
        </pc:sldMkLst>
      </pc:sldChg>
      <pc:sldChg chg="del">
        <pc:chgData name="Wei Li" userId="fae33518c2e5a771" providerId="LiveId" clId="{644889DF-BD58-4365-9C1C-8EDF43E8DAA5}" dt="2026-10-18T01:30:40.996" v="140" actId="47"/>
        <pc:sldMkLst>
          <pc:docMk/>
          <pc:sldMk cId="3796628883" sldId="5368"/>
        </pc:sldMkLst>
      </pc:sldChg>
      <pc:sldChg chg="del">
        <pc:chgData name="Wei Li" userId="fae33518c2e5a771" providerId="LiveId" clId="{644889DF-BD58-4365-9C1C-8EDF43E8DAA5}" dt="2026-10-18T01:30:40.996" v="140" actId="47"/>
        <pc:sldMkLst>
          <pc:docMk/>
          <pc:sldMk cId="568084554" sldId="5374"/>
        </pc:sldMkLst>
      </pc:sldChg>
      <pc:sldChg chg="modSp add del mod setBg">
        <pc:chgData name="Wei Li" userId="fae33518c2e5a771" providerId="LiveId" clId="{644889DF-BD58-4365-9C1C-8EDF43E8DAA5}" dt="2026-10-18T01:26:06.581" v="123" actId="2696"/>
        <pc:sldMkLst>
          <pc:docMk/>
          <pc:sldMk cId="0" sldId="6131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1736794562" sldId="6132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1068102809" sldId="6133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4003289605" sldId="6134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843120363" sldId="6135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893336521" sldId="6136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913624568" sldId="6137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531863126" sldId="6138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177587892" sldId="6139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994849599" sldId="6140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6141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6142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6143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6144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3547369698" sldId="6145"/>
        </pc:sldMkLst>
      </pc:sldChg>
      <pc:sldChg chg="modSp mod">
        <pc:chgData name="Wei Li" userId="fae33518c2e5a771" providerId="LiveId" clId="{644889DF-BD58-4365-9C1C-8EDF43E8DAA5}" dt="2026-10-18T01:43:52.619" v="251" actId="20577"/>
        <pc:sldMkLst>
          <pc:docMk/>
          <pc:sldMk cId="4278650851" sldId="6146"/>
        </pc:sldMkLst>
        <pc:spChg chg="mod">
          <ac:chgData name="Wei Li" userId="fae33518c2e5a771" providerId="LiveId" clId="{644889DF-BD58-4365-9C1C-8EDF43E8DAA5}" dt="2026-10-18T01:39:33.655" v="183" actId="20577"/>
          <ac:spMkLst>
            <pc:docMk/>
            <pc:sldMk cId="4278650851" sldId="6146"/>
            <ac:spMk id="3" creationId="{658C75E7-BD88-C05A-A4F7-1C2EB3DAC4DE}"/>
          </ac:spMkLst>
        </pc:spChg>
        <pc:spChg chg="mod">
          <ac:chgData name="Wei Li" userId="fae33518c2e5a771" providerId="LiveId" clId="{644889DF-BD58-4365-9C1C-8EDF43E8DAA5}" dt="2026-10-18T01:39:12.357" v="169" actId="255"/>
          <ac:spMkLst>
            <pc:docMk/>
            <pc:sldMk cId="4278650851" sldId="6146"/>
            <ac:spMk id="4" creationId="{FF5EE505-ACA9-CAB0-63C7-D9B06EF1D5BB}"/>
          </ac:spMkLst>
        </pc:spChg>
        <pc:spChg chg="mod">
          <ac:chgData name="Wei Li" userId="fae33518c2e5a771" providerId="LiveId" clId="{644889DF-BD58-4365-9C1C-8EDF43E8DAA5}" dt="2026-10-18T01:43:52.619" v="251" actId="20577"/>
          <ac:spMkLst>
            <pc:docMk/>
            <pc:sldMk cId="4278650851" sldId="6146"/>
            <ac:spMk id="5" creationId="{2FE0FCBE-390A-2F2C-3F4C-37291D0A2C7B}"/>
          </ac:spMkLst>
        </pc:spChg>
      </pc:sldChg>
      <pc:sldChg chg="modSp mod">
        <pc:chgData name="Wei Li" userId="fae33518c2e5a771" providerId="LiveId" clId="{644889DF-BD58-4365-9C1C-8EDF43E8DAA5}" dt="2026-10-18T01:44:23.627" v="265" actId="20577"/>
        <pc:sldMkLst>
          <pc:docMk/>
          <pc:sldMk cId="3565814444" sldId="6147"/>
        </pc:sldMkLst>
        <pc:spChg chg="mod">
          <ac:chgData name="Wei Li" userId="fae33518c2e5a771" providerId="LiveId" clId="{644889DF-BD58-4365-9C1C-8EDF43E8DAA5}" dt="2026-10-18T01:40:47.373" v="199" actId="20577"/>
          <ac:spMkLst>
            <pc:docMk/>
            <pc:sldMk cId="3565814444" sldId="6147"/>
            <ac:spMk id="3" creationId="{FD7BEA27-EEFF-CE77-92B4-0BB9C45AFAD9}"/>
          </ac:spMkLst>
        </pc:spChg>
        <pc:spChg chg="mod">
          <ac:chgData name="Wei Li" userId="fae33518c2e5a771" providerId="LiveId" clId="{644889DF-BD58-4365-9C1C-8EDF43E8DAA5}" dt="2026-10-18T01:39:50.902" v="184"/>
          <ac:spMkLst>
            <pc:docMk/>
            <pc:sldMk cId="3565814444" sldId="6147"/>
            <ac:spMk id="4" creationId="{B9926E3C-E351-40FE-8D09-C140F8DEF829}"/>
          </ac:spMkLst>
        </pc:spChg>
        <pc:spChg chg="mod">
          <ac:chgData name="Wei Li" userId="fae33518c2e5a771" providerId="LiveId" clId="{644889DF-BD58-4365-9C1C-8EDF43E8DAA5}" dt="2026-10-18T01:44:23.627" v="265" actId="20577"/>
          <ac:spMkLst>
            <pc:docMk/>
            <pc:sldMk cId="3565814444" sldId="6147"/>
            <ac:spMk id="5" creationId="{4BDB07F5-CD06-030D-3D52-C4B2187468A6}"/>
          </ac:spMkLst>
        </pc:spChg>
      </pc:sldChg>
      <pc:sldChg chg="modSp mod">
        <pc:chgData name="Wei Li" userId="fae33518c2e5a771" providerId="LiveId" clId="{644889DF-BD58-4365-9C1C-8EDF43E8DAA5}" dt="2026-10-18T01:44:38.812" v="269" actId="20577"/>
        <pc:sldMkLst>
          <pc:docMk/>
          <pc:sldMk cId="1815703141" sldId="6148"/>
        </pc:sldMkLst>
        <pc:spChg chg="mod">
          <ac:chgData name="Wei Li" userId="fae33518c2e5a771" providerId="LiveId" clId="{644889DF-BD58-4365-9C1C-8EDF43E8DAA5}" dt="2026-10-18T01:42:52.502" v="238" actId="20577"/>
          <ac:spMkLst>
            <pc:docMk/>
            <pc:sldMk cId="1815703141" sldId="6148"/>
            <ac:spMk id="3" creationId="{0A12678A-8CC4-42D8-F407-FBCB856B0F29}"/>
          </ac:spMkLst>
        </pc:spChg>
        <pc:spChg chg="mod">
          <ac:chgData name="Wei Li" userId="fae33518c2e5a771" providerId="LiveId" clId="{644889DF-BD58-4365-9C1C-8EDF43E8DAA5}" dt="2026-10-18T01:40:11.692" v="188" actId="20577"/>
          <ac:spMkLst>
            <pc:docMk/>
            <pc:sldMk cId="1815703141" sldId="6148"/>
            <ac:spMk id="4" creationId="{73F0D7DA-87BA-891C-127C-8D8E7CB3D9FA}"/>
          </ac:spMkLst>
        </pc:spChg>
        <pc:spChg chg="mod">
          <ac:chgData name="Wei Li" userId="fae33518c2e5a771" providerId="LiveId" clId="{644889DF-BD58-4365-9C1C-8EDF43E8DAA5}" dt="2026-10-18T01:44:38.812" v="269" actId="20577"/>
          <ac:spMkLst>
            <pc:docMk/>
            <pc:sldMk cId="1815703141" sldId="6148"/>
            <ac:spMk id="5" creationId="{09F0A386-6403-B231-9AD2-D25EBFF5B737}"/>
          </ac:spMkLst>
        </pc:spChg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6149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22598320" sldId="6150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565226828" sldId="6151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320070222" sldId="6152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483804727" sldId="6153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680102312" sldId="6154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765530685" sldId="6155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781481528" sldId="6156"/>
        </pc:sldMkLst>
      </pc:sldChg>
      <pc:sldChg chg="add">
        <pc:chgData name="Wei Li" userId="fae33518c2e5a771" providerId="LiveId" clId="{644889DF-BD58-4365-9C1C-8EDF43E8DAA5}" dt="2026-10-18T01:32:53.939" v="146"/>
        <pc:sldMkLst>
          <pc:docMk/>
          <pc:sldMk cId="800986584" sldId="6157"/>
        </pc:sldMkLst>
      </pc:sldChg>
      <pc:sldChg chg="add">
        <pc:chgData name="Wei Li" userId="fae33518c2e5a771" providerId="LiveId" clId="{644889DF-BD58-4365-9C1C-8EDF43E8DAA5}" dt="2026-10-18T01:32:53.939" v="146"/>
        <pc:sldMkLst>
          <pc:docMk/>
          <pc:sldMk cId="2475650756" sldId="6158"/>
        </pc:sldMkLst>
      </pc:sldChg>
      <pc:sldChg chg="modSp add mod">
        <pc:chgData name="Wei Li" userId="fae33518c2e5a771" providerId="LiveId" clId="{644889DF-BD58-4365-9C1C-8EDF43E8DAA5}" dt="2026-10-18T01:45:07.360" v="277" actId="20577"/>
        <pc:sldMkLst>
          <pc:docMk/>
          <pc:sldMk cId="1762048895" sldId="6159"/>
        </pc:sldMkLst>
        <pc:spChg chg="mod">
          <ac:chgData name="Wei Li" userId="fae33518c2e5a771" providerId="LiveId" clId="{644889DF-BD58-4365-9C1C-8EDF43E8DAA5}" dt="2026-10-18T01:41:22.504" v="218" actId="20577"/>
          <ac:spMkLst>
            <pc:docMk/>
            <pc:sldMk cId="1762048895" sldId="6159"/>
            <ac:spMk id="3" creationId="{A8D83147-3C9F-6231-AC7A-A88640AEDE15}"/>
          </ac:spMkLst>
        </pc:spChg>
        <pc:spChg chg="mod">
          <ac:chgData name="Wei Li" userId="fae33518c2e5a771" providerId="LiveId" clId="{644889DF-BD58-4365-9C1C-8EDF43E8DAA5}" dt="2026-10-18T01:41:27.989" v="219" actId="255"/>
          <ac:spMkLst>
            <pc:docMk/>
            <pc:sldMk cId="1762048895" sldId="6159"/>
            <ac:spMk id="4" creationId="{5E22993C-51B5-BE57-3CB4-EB3CADDCE3CF}"/>
          </ac:spMkLst>
        </pc:spChg>
        <pc:spChg chg="mod">
          <ac:chgData name="Wei Li" userId="fae33518c2e5a771" providerId="LiveId" clId="{644889DF-BD58-4365-9C1C-8EDF43E8DAA5}" dt="2026-10-18T01:45:07.360" v="277" actId="20577"/>
          <ac:spMkLst>
            <pc:docMk/>
            <pc:sldMk cId="1762048895" sldId="6159"/>
            <ac:spMk id="5" creationId="{3FF7FF36-BB87-75CF-CEC9-38BB99F171C1}"/>
          </ac:spMkLst>
        </pc:spChg>
      </pc:sldChg>
      <pc:sldChg chg="modSp add mod">
        <pc:chgData name="Wei Li" userId="fae33518c2e5a771" providerId="LiveId" clId="{644889DF-BD58-4365-9C1C-8EDF43E8DAA5}" dt="2026-10-18T01:46:03.046" v="296" actId="20577"/>
        <pc:sldMkLst>
          <pc:docMk/>
          <pc:sldMk cId="146180551" sldId="6160"/>
        </pc:sldMkLst>
        <pc:spChg chg="mod">
          <ac:chgData name="Wei Li" userId="fae33518c2e5a771" providerId="LiveId" clId="{644889DF-BD58-4365-9C1C-8EDF43E8DAA5}" dt="2026-10-18T01:41:54.199" v="226" actId="20577"/>
          <ac:spMkLst>
            <pc:docMk/>
            <pc:sldMk cId="146180551" sldId="6160"/>
            <ac:spMk id="3" creationId="{FEBDC0D7-E41C-4BF4-4F76-38D915CCB0EA}"/>
          </ac:spMkLst>
        </pc:spChg>
        <pc:spChg chg="mod">
          <ac:chgData name="Wei Li" userId="fae33518c2e5a771" providerId="LiveId" clId="{644889DF-BD58-4365-9C1C-8EDF43E8DAA5}" dt="2026-10-18T01:41:45.853" v="220"/>
          <ac:spMkLst>
            <pc:docMk/>
            <pc:sldMk cId="146180551" sldId="6160"/>
            <ac:spMk id="4" creationId="{66F96F30-3722-1835-551D-BED7BD54DA51}"/>
          </ac:spMkLst>
        </pc:spChg>
        <pc:spChg chg="mod">
          <ac:chgData name="Wei Li" userId="fae33518c2e5a771" providerId="LiveId" clId="{644889DF-BD58-4365-9C1C-8EDF43E8DAA5}" dt="2026-10-18T01:46:03.046" v="296" actId="20577"/>
          <ac:spMkLst>
            <pc:docMk/>
            <pc:sldMk cId="146180551" sldId="6160"/>
            <ac:spMk id="5" creationId="{1611357A-139F-6000-C453-4B732C34D9CE}"/>
          </ac:spMkLst>
        </pc:spChg>
      </pc:sldChg>
      <pc:sldChg chg="modSp add mod">
        <pc:chgData name="Wei Li" userId="fae33518c2e5a771" providerId="LiveId" clId="{644889DF-BD58-4365-9C1C-8EDF43E8DAA5}" dt="2026-10-18T01:44:52.916" v="273" actId="20577"/>
        <pc:sldMkLst>
          <pc:docMk/>
          <pc:sldMk cId="3805896388" sldId="6161"/>
        </pc:sldMkLst>
        <pc:spChg chg="mod">
          <ac:chgData name="Wei Li" userId="fae33518c2e5a771" providerId="LiveId" clId="{644889DF-BD58-4365-9C1C-8EDF43E8DAA5}" dt="2026-10-18T01:43:03.210" v="240" actId="20577"/>
          <ac:spMkLst>
            <pc:docMk/>
            <pc:sldMk cId="3805896388" sldId="6161"/>
            <ac:spMk id="3" creationId="{DEF65BEF-9C35-7391-88E0-D56A477F205E}"/>
          </ac:spMkLst>
        </pc:spChg>
        <pc:spChg chg="mod">
          <ac:chgData name="Wei Li" userId="fae33518c2e5a771" providerId="LiveId" clId="{644889DF-BD58-4365-9C1C-8EDF43E8DAA5}" dt="2026-10-18T01:42:36.964" v="236" actId="255"/>
          <ac:spMkLst>
            <pc:docMk/>
            <pc:sldMk cId="3805896388" sldId="6161"/>
            <ac:spMk id="4" creationId="{11073597-F1C6-8D30-E093-BB90809E4CAF}"/>
          </ac:spMkLst>
        </pc:spChg>
        <pc:spChg chg="mod">
          <ac:chgData name="Wei Li" userId="fae33518c2e5a771" providerId="LiveId" clId="{644889DF-BD58-4365-9C1C-8EDF43E8DAA5}" dt="2026-10-18T01:44:52.916" v="273" actId="20577"/>
          <ac:spMkLst>
            <pc:docMk/>
            <pc:sldMk cId="3805896388" sldId="6161"/>
            <ac:spMk id="5" creationId="{3159D860-DBE7-6F8B-369F-E1D38EA0DECB}"/>
          </ac:spMkLst>
        </pc:spChg>
      </pc:sldChg>
      <pc:sldChg chg="add del">
        <pc:chgData name="Wei Li" userId="fae33518c2e5a771" providerId="LiveId" clId="{644889DF-BD58-4365-9C1C-8EDF43E8DAA5}" dt="2026-10-18T01:41:58.840" v="227" actId="2696"/>
        <pc:sldMkLst>
          <pc:docMk/>
          <pc:sldMk cId="3943405102" sldId="6161"/>
        </pc:sldMkLst>
      </pc:sldChg>
      <pc:sldMasterChg chg="del delSldLayout modSldLayout sldLayoutOrd">
        <pc:chgData name="Wei Li" userId="fae33518c2e5a771" providerId="LiveId" clId="{644889DF-BD58-4365-9C1C-8EDF43E8DAA5}" dt="2026-10-18T01:32:04.505" v="144" actId="47"/>
        <pc:sldMasterMkLst>
          <pc:docMk/>
          <pc:sldMasterMk cId="3029566627" sldId="2147485054"/>
        </pc:sldMasterMkLst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4288321871" sldId="2147485058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2678112649" sldId="2147485059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4000574842" sldId="2147485060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2807180769" sldId="2147485061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3202229482" sldId="2147485089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165862585" sldId="2147485090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3952378723" sldId="2147485091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2014844716" sldId="2147485092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1935670798" sldId="2147485093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1276484068" sldId="2147485094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4200502121" sldId="2147485225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3588480721" sldId="2147485226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2823374353" sldId="2147485227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1558567144" sldId="2147485228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1936456571" sldId="214748522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296299930" sldId="214748529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494688537" sldId="214748529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291845250" sldId="214748529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317354169" sldId="2147485293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573460644" sldId="2147485294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033168534" sldId="214748536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317117100" sldId="214748537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689484887" sldId="214748537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055453060" sldId="214748537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041892" sldId="2147485373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738606334" sldId="2147485446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211046643" sldId="2147485447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617741669" sldId="2147485448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4248772935" sldId="214748544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907332314" sldId="214748545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360372301" sldId="214748545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964182362" sldId="214748545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855191088" sldId="2147485453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241971594" sldId="2147485454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4170884069" sldId="2147485455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640857768" sldId="2147485456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543745095" sldId="2147485458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01051364" sldId="214748545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088456535" sldId="214748546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086503658" sldId="214748546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669455614" sldId="214748546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5635998" sldId="2147485463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580233347" sldId="2147485464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816911158" sldId="2147485465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032945369" sldId="2147485466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234209264" sldId="2147485467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705190707" sldId="214748546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410595976" sldId="214748547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352035802" sldId="214748547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560608554" sldId="214748547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137624921" sldId="2147485473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3029566627" sldId="2147485054"/>
            <pc:sldLayoutMk cId="568901808" sldId="214748566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539284060" sldId="214748567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115206502" sldId="214748567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816986330" sldId="214748567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803854887" sldId="2147485673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301761210" sldId="2147485674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3281256696" sldId="2147485675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963331181" sldId="2147485704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786683792" sldId="2147485706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23838892" sldId="2147485707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492635292" sldId="2147485708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996688676" sldId="214748570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963075799" sldId="2147485710"/>
          </pc:sldLayoutMkLst>
        </pc:sldLayoutChg>
        <pc:sldLayoutChg chg="modSp del mod ord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730014053" sldId="2147486031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30014053" sldId="2147486031"/>
              <ac:spMk id="54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30014053" sldId="2147486031"/>
              <ac:spMk id="55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30014053" sldId="2147486031"/>
              <ac:spMk id="56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30014053" sldId="2147486031"/>
              <ac:spMk id="57" creationId="{00000000-0000-0000-0000-000000000000}"/>
            </ac:spMkLst>
          </pc:spChg>
        </pc:sldLayoutChg>
        <pc:sldLayoutChg chg="modSp del mod ord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750049965" sldId="2147486032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59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60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61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62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63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64" creationId="{00000000-0000-0000-0000-000000000000}"/>
            </ac:spMkLst>
          </pc:spChg>
        </pc:sldLayoutChg>
        <pc:sldLayoutChg chg="modSp del mod ord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366992316" sldId="2147486033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66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67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68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69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70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71" creationId="{00000000-0000-0000-0000-000000000000}"/>
            </ac:spMkLst>
          </pc:spChg>
        </pc:sldLayoutChg>
        <pc:sldLayoutChg chg="modSp del mod ord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615078479" sldId="2147486034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615078479" sldId="2147486034"/>
              <ac:spMk id="73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615078479" sldId="2147486034"/>
              <ac:spMk id="74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615078479" sldId="2147486034"/>
              <ac:spMk id="75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615078479" sldId="2147486034"/>
              <ac:spMk id="76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615078479" sldId="2147486034"/>
              <ac:spMk id="77" creationId="{00000000-0000-0000-0000-000000000000}"/>
            </ac:spMkLst>
          </pc:spChg>
        </pc:sldLayoutChg>
        <pc:sldLayoutChg chg="modSp del mod ord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55438476" sldId="2147486035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155438476" sldId="2147486035"/>
              <ac:spMk id="79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155438476" sldId="2147486035"/>
              <ac:spMk id="80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155438476" sldId="2147486035"/>
              <ac:spMk id="81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155438476" sldId="2147486035"/>
              <ac:spMk id="82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155438476" sldId="2147486035"/>
              <ac:spMk id="83" creationId="{00000000-0000-0000-0000-000000000000}"/>
            </ac:spMkLst>
          </pc:spChg>
        </pc:sldLayoutChg>
        <pc:sldLayoutChg chg="modSp del mod ord">
          <pc:chgData name="Wei Li" userId="fae33518c2e5a771" providerId="LiveId" clId="{644889DF-BD58-4365-9C1C-8EDF43E8DAA5}" dt="2026-10-18T01:31:34.566" v="142" actId="47"/>
          <pc:sldLayoutMkLst>
            <pc:docMk/>
            <pc:sldMasterMk cId="3029566627" sldId="2147485054"/>
            <pc:sldLayoutMk cId="2296431625" sldId="2147486036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296431625" sldId="2147486036"/>
              <ac:spMk id="2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296431625" sldId="2147486036"/>
              <ac:spMk id="3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296431625" sldId="2147486036"/>
              <ac:spMk id="4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296431625" sldId="2147486036"/>
              <ac:spMk id="5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296431625" sldId="2147486036"/>
              <ac:spMk id="6" creationId="{00000000-0000-0000-0000-000000000000}"/>
            </ac:spMkLst>
          </pc:spChg>
        </pc:sldLayoutChg>
      </pc:sldMasterChg>
      <pc:sldMasterChg chg="del delSldLayout">
        <pc:chgData name="Wei Li" userId="fae33518c2e5a771" providerId="LiveId" clId="{644889DF-BD58-4365-9C1C-8EDF43E8DAA5}" dt="2026-10-18T01:26:06.581" v="123" actId="2696"/>
        <pc:sldMasterMkLst>
          <pc:docMk/>
          <pc:sldMasterMk cId="1546089766" sldId="2147485972"/>
        </pc:sldMasterMkLst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540262310" sldId="2147485973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267198430" sldId="2147485974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494446873" sldId="2147485975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290401819" sldId="2147485976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997880643" sldId="2147485977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228960018" sldId="2147485978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3693766294" sldId="2147485979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4100363380" sldId="2147485980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824333731" sldId="2147485981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379409091" sldId="2147485982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481179417" sldId="2147485983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3480927233" sldId="2147485984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2456516363" sldId="2147485985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2084449404" sldId="2147485986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456450503" sldId="2147485987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2935337111" sldId="2147485988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3163722240" sldId="2147485989"/>
          </pc:sldLayoutMkLst>
        </pc:sldLayoutChg>
      </pc:sldMasterChg>
      <pc:sldMasterChg chg="del delSldLayout">
        <pc:chgData name="Wei Li" userId="fae33518c2e5a771" providerId="LiveId" clId="{644889DF-BD58-4365-9C1C-8EDF43E8DAA5}" dt="2026-10-18T01:26:18.435" v="124" actId="47"/>
        <pc:sldMasterMkLst>
          <pc:docMk/>
          <pc:sldMasterMk cId="1519532368" sldId="2147486002"/>
        </pc:sldMasterMkLst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975496664" sldId="2147486003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1273499500" sldId="2147486004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1016812054" sldId="2147486005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070988839" sldId="2147486006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4049137909" sldId="2147486007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4257278919" sldId="2147486008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1926383806" sldId="2147486009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062503071" sldId="2147486010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209591372" sldId="2147486011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878514717" sldId="2147486012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742613814" sldId="2147486013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010364650" sldId="2147486014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728814749" sldId="2147486015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642114309" sldId="2147486016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15997363" sldId="2147486017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1389605349" sldId="2147486018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867082908" sldId="2147486019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466636387" sldId="2147486020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728264097" sldId="2147486021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529137766" sldId="2147486022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33098022" sldId="2147486023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641516125" sldId="2147486024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40696509" sldId="2147486025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1687559788" sldId="2147486026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177073896" sldId="2147486027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732160123" sldId="2147486028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51860657" sldId="2147486029"/>
          </pc:sldLayoutMkLst>
        </pc:sldLayoutChg>
      </pc:sldMasterChg>
      <pc:sldMasterChg chg="del sldLayoutOrd">
        <pc:chgData name="Wei Li" userId="fae33518c2e5a771" providerId="LiveId" clId="{644889DF-BD58-4365-9C1C-8EDF43E8DAA5}" dt="2026-10-18T01:26:43.942" v="130"/>
        <pc:sldMasterMkLst>
          <pc:docMk/>
          <pc:sldMasterMk cId="446232258" sldId="2147486030"/>
        </pc:sldMasterMkLst>
      </pc:sldMasterChg>
      <pc:sldMasterChg chg="del delSldLayout">
        <pc:chgData name="Wei Li" userId="fae33518c2e5a771" providerId="LiveId" clId="{644889DF-BD58-4365-9C1C-8EDF43E8DAA5}" dt="2026-10-18T01:31:34.566" v="142" actId="47"/>
        <pc:sldMasterMkLst>
          <pc:docMk/>
          <pc:sldMasterMk cId="2037767893" sldId="2147486037"/>
        </pc:sldMasterMkLst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3466388463" sldId="2147486038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3735227344" sldId="2147486039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2632202073" sldId="2147486040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764926498" sldId="2147486041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1587020256" sldId="2147486042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3196429014" sldId="2147486043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2267222911" sldId="2147486044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2511465863" sldId="2147486045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731487307" sldId="2147486046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4182198962" sldId="2147486047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1753662847" sldId="2147486048"/>
          </pc:sldLayoutMkLst>
        </pc:sldLayoutChg>
      </pc:sldMasterChg>
      <pc:sldMasterChg chg="del delSldLayout">
        <pc:chgData name="Wei Li" userId="fae33518c2e5a771" providerId="LiveId" clId="{644889DF-BD58-4365-9C1C-8EDF43E8DAA5}" dt="2026-10-18T01:31:34.566" v="142" actId="47"/>
        <pc:sldMasterMkLst>
          <pc:docMk/>
          <pc:sldMasterMk cId="2432620331" sldId="2147486049"/>
        </pc:sldMasterMkLst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1837135583" sldId="2147486050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640019357" sldId="2147486051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2038185387" sldId="2147486052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3913716615" sldId="2147486053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2625037875" sldId="2147486054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4248537238" sldId="2147486055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2799150422" sldId="2147486056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3888862045" sldId="2147486057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1901306217" sldId="2147486058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2695300023" sldId="2147486059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2507286104" sldId="2147486060"/>
          </pc:sldLayoutMkLst>
        </pc:sldLayoutChg>
      </pc:sldMasterChg>
      <pc:sldMasterChg chg="del delSldLayout">
        <pc:chgData name="Wei Li" userId="fae33518c2e5a771" providerId="LiveId" clId="{644889DF-BD58-4365-9C1C-8EDF43E8DAA5}" dt="2026-10-18T01:31:34.566" v="142" actId="47"/>
        <pc:sldMasterMkLst>
          <pc:docMk/>
          <pc:sldMasterMk cId="1931641814" sldId="2147486061"/>
        </pc:sldMasterMkLst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3211331630" sldId="2147486062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3780231740" sldId="2147486063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1013918783" sldId="2147486064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3760007294" sldId="2147486065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3946319578" sldId="2147486066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2257064596" sldId="2147486067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1332838240" sldId="2147486068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529856925" sldId="2147486069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3486630908" sldId="2147486070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4112816244" sldId="2147486071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996837968" sldId="2147486072"/>
          </pc:sldLayoutMkLst>
        </pc:sldLayoutChg>
      </pc:sldMasterChg>
      <pc:sldMasterChg chg="del delSldLayout">
        <pc:chgData name="Wei Li" userId="fae33518c2e5a771" providerId="LiveId" clId="{644889DF-BD58-4365-9C1C-8EDF43E8DAA5}" dt="2026-10-18T01:32:04.505" v="144" actId="47"/>
        <pc:sldMasterMkLst>
          <pc:docMk/>
          <pc:sldMasterMk cId="1110061120" sldId="2147486073"/>
        </pc:sldMasterMkLst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1303857746" sldId="2147486074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3302308221" sldId="2147486075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3486494779" sldId="2147486076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2002291300" sldId="2147486077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765032300" sldId="2147486078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1988784519" sldId="2147486079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2996601863" sldId="2147486080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743139831" sldId="2147486081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3671118703" sldId="2147486082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1954685988" sldId="2147486083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460691544" sldId="2147486084"/>
          </pc:sldLayoutMkLst>
        </pc:sldLayoutChg>
      </pc:sldMasterChg>
      <pc:sldMasterChg chg="del delSldLayout">
        <pc:chgData name="Wei Li" userId="fae33518c2e5a771" providerId="LiveId" clId="{644889DF-BD58-4365-9C1C-8EDF43E8DAA5}" dt="2026-10-18T01:30:40.996" v="140" actId="47"/>
        <pc:sldMasterMkLst>
          <pc:docMk/>
          <pc:sldMasterMk cId="1738812008" sldId="2147486085"/>
        </pc:sldMasterMkLst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3019391579" sldId="2147486086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1726975567" sldId="2147486087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2586547073" sldId="2147486088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3678759038" sldId="2147486089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3923436503" sldId="2147486090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3556074478" sldId="2147486091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3222868103" sldId="2147486092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167097245" sldId="2147486093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2752596531" sldId="2147486094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2324840192" sldId="2147486095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470354983" sldId="214748609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0B19-302D-4A04-A6B9-E9BB8AE4FCC2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9F21-7D6D-4A4D-A23E-D7E880285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14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03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89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63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1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8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188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014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58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17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2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7011F-D6ED-8548-A5F1-D97695F30F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FCE58-9C5C-A84A-BB4F-2BD996185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38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70" r:id="rId1"/>
    <p:sldLayoutId id="2147486171" r:id="rId2"/>
    <p:sldLayoutId id="2147486172" r:id="rId3"/>
    <p:sldLayoutId id="2147486173" r:id="rId4"/>
    <p:sldLayoutId id="2147486174" r:id="rId5"/>
    <p:sldLayoutId id="2147486175" r:id="rId6"/>
    <p:sldLayoutId id="2147486176" r:id="rId7"/>
    <p:sldLayoutId id="2147486177" r:id="rId8"/>
    <p:sldLayoutId id="2147486178" r:id="rId9"/>
    <p:sldLayoutId id="2147486179" r:id="rId10"/>
    <p:sldLayoutId id="21474861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89/28/2sohM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66949" y="223456"/>
            <a:ext cx="57901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DengXian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拣选</a:t>
            </a:r>
            <a:endParaRPr kumimoji="0" lang="en-US" altLang="zh-CN" sz="8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DengXian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DengXian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Chosen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DengXian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DengXian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Music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: </a:t>
            </a: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Mavid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 Ford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8108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89/28/2sohM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1825" y="1075764"/>
            <a:ext cx="11880175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当我正为世务忙碌，主对我说：来跟从我！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疲乏之中我仍踌躇，祂又呼召不肯放过；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824" y="3777869"/>
            <a:ext cx="10492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Worldly affairs encumbered me; till the Lord said, “Come, follow Me!”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I was exhausted, faltering; still He called and would not leave me be;</a:t>
            </a:r>
          </a:p>
        </p:txBody>
      </p:sp>
    </p:spTree>
    <p:extLst>
      <p:ext uri="{BB962C8B-B14F-4D97-AF65-F5344CB8AC3E}">
        <p14:creationId xmlns:p14="http://schemas.microsoft.com/office/powerpoint/2010/main" val="394968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89/28/2sohM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505"/>
            <a:ext cx="12192000" cy="698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1825" y="1075764"/>
            <a:ext cx="11264622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喜乐光明立即涌出，在我答应之时，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荣耀安息加上欢呼，在我一路跟随日子。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824" y="3777869"/>
            <a:ext cx="10492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At once, when I responded: “Yes!”, He shined His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glad’ning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ray!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Glory, rest, shouts of praise fill all my days as I follow on His way.</a:t>
            </a:r>
          </a:p>
        </p:txBody>
      </p:sp>
    </p:spTree>
    <p:extLst>
      <p:ext uri="{BB962C8B-B14F-4D97-AF65-F5344CB8AC3E}">
        <p14:creationId xmlns:p14="http://schemas.microsoft.com/office/powerpoint/2010/main" val="2984678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89/28/2sohM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506"/>
            <a:ext cx="12192000" cy="698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5912" y="1159403"/>
            <a:ext cx="1188017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我在此筑起奉献的祭坛，求赐炭火将我锻炼，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主，你拣选我是因恩怜，我拣选你是为偿愿。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824" y="3777869"/>
            <a:ext cx="10492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Upon this altar of consecration, supply the flame; refine me, I pray;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Lord, You chose me, ’twas mercy and grace; Gladly I choose Thee, to repay.</a:t>
            </a:r>
          </a:p>
        </p:txBody>
      </p:sp>
    </p:spTree>
    <p:extLst>
      <p:ext uri="{BB962C8B-B14F-4D97-AF65-F5344CB8AC3E}">
        <p14:creationId xmlns:p14="http://schemas.microsoft.com/office/powerpoint/2010/main" val="1718497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89/28/2sohM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1826" y="1075764"/>
            <a:ext cx="1155795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世间虽有亨通大路，众人蜂拥，汲汲营求，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只是我心早有所属，让他们去尽力占有；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824" y="3777869"/>
            <a:ext cx="10492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Though in this world a way exists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Filled with crowds with greatness obsessed;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My heart already is possessed, let those who would take it try their best;</a:t>
            </a:r>
          </a:p>
        </p:txBody>
      </p:sp>
    </p:spTree>
    <p:extLst>
      <p:ext uri="{BB962C8B-B14F-4D97-AF65-F5344CB8AC3E}">
        <p14:creationId xmlns:p14="http://schemas.microsoft.com/office/powerpoint/2010/main" val="1097800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89/28/2sohM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1459" y="1049639"/>
            <a:ext cx="1107027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主，我已经蒙你圣别，专一为神用途，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你手掌管我的一切，使他全部用在新路。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824" y="3777869"/>
            <a:ext cx="10492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Lord, I’ve been sanctified by Thee, For God alone I’m meant,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My all is in Your sovereign hand, all for the new way to be spent.</a:t>
            </a:r>
          </a:p>
        </p:txBody>
      </p:sp>
    </p:spTree>
    <p:extLst>
      <p:ext uri="{BB962C8B-B14F-4D97-AF65-F5344CB8AC3E}">
        <p14:creationId xmlns:p14="http://schemas.microsoft.com/office/powerpoint/2010/main" val="1515262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89/28/2sohM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5912" y="1159403"/>
            <a:ext cx="1188017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我在此筑起奉献的祭坛，求赐炭火将我锻炼，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主，你拣选我是因恩怜，我拣选你是为偿愿。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824" y="3777869"/>
            <a:ext cx="10492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Upon this altar of consecration, supply the flame; refine me, I pray;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Lord, You chose me, ’twas mercy and grace; Gladly I choose Thee, to repay.</a:t>
            </a:r>
          </a:p>
        </p:txBody>
      </p:sp>
    </p:spTree>
    <p:extLst>
      <p:ext uri="{BB962C8B-B14F-4D97-AF65-F5344CB8AC3E}">
        <p14:creationId xmlns:p14="http://schemas.microsoft.com/office/powerpoint/2010/main" val="2628695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89/28/2sohM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1825" y="1075764"/>
            <a:ext cx="118801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一人不能事两个主，要神又要世界赏赐，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不是保留，就是倾注，香膏只能枉费一次；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6824" y="3777869"/>
            <a:ext cx="10492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No man can serve two masters, from God and the world seek reward,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Whether ’tis spent or whether reserved, ointment can but once be outpoured;</a:t>
            </a:r>
          </a:p>
        </p:txBody>
      </p:sp>
    </p:spTree>
    <p:extLst>
      <p:ext uri="{BB962C8B-B14F-4D97-AF65-F5344CB8AC3E}">
        <p14:creationId xmlns:p14="http://schemas.microsoft.com/office/powerpoint/2010/main" val="1747230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89/28/2sohM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505"/>
            <a:ext cx="12192000" cy="698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1825" y="1075764"/>
            <a:ext cx="11264622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主，你对我乃是真爱，无悔爱你不改，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让我天天向你表白：惟你配得我命我爱。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824" y="3777869"/>
            <a:ext cx="10492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Lord, You’re my only one true love, I’d ne’er repent nor swerve.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Lord, You alone are worthy of all my life and all my love.</a:t>
            </a:r>
          </a:p>
        </p:txBody>
      </p:sp>
    </p:spTree>
    <p:extLst>
      <p:ext uri="{BB962C8B-B14F-4D97-AF65-F5344CB8AC3E}">
        <p14:creationId xmlns:p14="http://schemas.microsoft.com/office/powerpoint/2010/main" val="3365426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89/28/2sohM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0476"/>
            <a:ext cx="12192000" cy="699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5912" y="1159403"/>
            <a:ext cx="1188017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我在此筑起奉献的祭坛，求赐炭火将我锻炼，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主，你拣选我是因恩怜，我拣选你是为偿愿。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824" y="3777869"/>
            <a:ext cx="10492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Upon this altar of consecration, supply the flame; refine me, I pray;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Lord, You chose me, ’twas mercy and grace; Gladly I choose Thee, to repay.</a:t>
            </a:r>
          </a:p>
        </p:txBody>
      </p:sp>
    </p:spTree>
    <p:extLst>
      <p:ext uri="{BB962C8B-B14F-4D97-AF65-F5344CB8AC3E}">
        <p14:creationId xmlns:p14="http://schemas.microsoft.com/office/powerpoint/2010/main" val="1039289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89/28/2sohM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5912" y="1105584"/>
            <a:ext cx="11880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这一生岁月看似无希奇，竟是把地联结与天，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DengXian" panose="02010600030101010101" pitchFamily="2" charset="-122"/>
                <a:cs typeface="Arial"/>
                <a:sym typeface="Arial"/>
              </a:rPr>
              <a:t>主你的笑容是我欢喜，定睛奔向永世冠冕。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6824" y="3777869"/>
            <a:ext cx="10492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The days of this life don’t seem that special, but the earth to heaven they join;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In Your smile’s delight, I fix my sight, running towards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’ eternal crown.</a:t>
            </a:r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xmlns="" id="{12E4CCFF-838C-41A2-CBCE-55A6E014544C}"/>
              </a:ext>
            </a:extLst>
          </p:cNvPr>
          <p:cNvSpPr/>
          <p:nvPr/>
        </p:nvSpPr>
        <p:spPr>
          <a:xfrm>
            <a:off x="11543071" y="6381135"/>
            <a:ext cx="481781" cy="363793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350520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29950</TotalTime>
  <Words>530</Words>
  <Application>Microsoft Office PowerPoint</Application>
  <PresentationFormat>Custom</PresentationFormat>
  <Paragraphs>37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Qianqian Chen</dc:creator>
  <cp:lastModifiedBy>wangps</cp:lastModifiedBy>
  <cp:revision>325</cp:revision>
  <dcterms:created xsi:type="dcterms:W3CDTF">2018-06-05T19:05:47Z</dcterms:created>
  <dcterms:modified xsi:type="dcterms:W3CDTF">2026-10-25T01:31:43Z</dcterms:modified>
</cp:coreProperties>
</file>